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F99D-0F5F-4E1C-B009-C13F83D9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45560-015E-4FCF-9335-BEBD9A027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5A0F-9C88-4FE8-AA14-75EFEF1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E8E8-1FD7-4516-AE7F-680D070D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EBBC4-C35D-4287-890C-7CAB1433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48D3-43ED-4C04-B6E3-F50C78E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B4B2C-0AA9-4724-B362-0639240E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B636E-2562-47BB-A4FB-CB08B799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34B7-8731-4955-9C83-E56794E0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A732B-DAB6-48BA-A862-7AB04581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D4A83-3D37-4BD3-AA10-845B7447B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8D09B-707D-479E-9220-5A3B56560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658B-8104-488A-99E9-E6EEC27A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F823A-67BC-4D0C-B1EF-62474692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8C46-A12E-4C46-947B-3123EF11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8C3C-4B2F-4388-832E-526AD468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E632-B2D2-4C87-AB1C-A86E34EA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3A22F-DA72-44BD-8835-73E2D53D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30CAB-F707-4D92-ABCD-26B60CEA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24E1-99F2-4B4B-9484-8CC2D30D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3435-B330-4289-A2D1-AD80BB2A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8DD7-EA07-4B27-B0E5-AE79EE18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1478-0AD4-4E03-A43D-8039A035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203B-4754-466E-9515-E83949A8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0110C-7FD9-422C-8170-E4A0BAFE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0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9E4A-20E0-42F5-959D-3802E7F0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D2B6-9857-43CA-AC42-97922C51D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F019D-8AF9-4557-A91B-9AF3136EA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C6AA9-77C4-42D3-A30F-E59D9384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218B4-4D78-45EB-9F05-D5122C1F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07138-28E7-4E0F-8D01-02A477D2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0EA2-2F6A-4CAC-B42C-92012D70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175D0-8FA6-4691-8DC0-7BB90136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40D17-66A7-40B2-8A50-8181A920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3BDCA-66EC-4182-940A-5BDCA8B55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BA92C-6322-4CB4-9609-3B14245C5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5D086-6FD5-403B-8F46-4AAF4342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70000-30C5-4887-92BA-67015497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4035B-F9D2-414E-BFD2-D0CAF1D0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734D-7588-4AB6-A4AA-10BB016E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ABBB9-CF81-4DB9-9D69-E1789400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D80B8-F5D9-42D7-A181-2CBA1D1B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96EF5-520F-4965-AAC6-F6437982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7943D-135B-4FCD-8A0A-FBE84099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5DE0D-0C49-43F3-AECE-E272D893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BCFF4-2EAF-481A-A320-2B1C3C26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1200-E366-4327-841C-DC38C667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A18F-514F-4634-BDAB-47854F987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3D087-A40C-4FCF-A2F0-18E71CAB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12BEE-8C93-42A6-95CE-8879B065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969B-8D88-41C1-BDC3-7ED5E028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A33D3-DF22-4BD7-B961-CA5693EB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565F-E33D-4F3F-9204-FF64E84C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FB938-54F1-4CC3-AF3A-FD53B87D4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5A332-8FF9-4EF0-AE9F-FDC58EA4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6B497-1D17-4E17-83A5-5966866F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8A3C-37F4-42B1-B5B2-A20AE230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FF2A1-53A3-4DD2-AE77-D613E3F9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662B7-FA9C-4831-B5B8-6A06D6E6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9FF92-1C5E-4663-8956-02EEACFE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86911-8356-4026-B8D4-B2369D113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8407-EB7D-476D-B2CF-94C219C86C3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5804-8AF8-443E-B526-FD80C1B9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4FC1-AE77-415E-8C36-FF66472A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5B31-4B2B-44F1-A3DF-1982F361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184F3D-4546-480A-BA38-1450F4CD6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3422"/>
            <a:ext cx="12191998" cy="45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E2CA4-5352-4296-BA30-02A798AAF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236"/>
            <a:ext cx="12192000" cy="40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3C3A4-3266-4CBF-955C-EE865FC2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340"/>
            <a:ext cx="12192000" cy="29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8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DE4D8-B548-4259-950F-71DCE5D9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179"/>
            <a:ext cx="12191998" cy="21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6FCA2-AC08-4AD7-8598-83EE313B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747"/>
            <a:ext cx="12192000" cy="38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C130F-F582-466A-8685-68DECB1A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060"/>
            <a:ext cx="12192000" cy="24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DA7CE-4C4B-40DB-967B-407DBF736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314"/>
            <a:ext cx="12192000" cy="37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4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88755-76F5-4F1F-A2AC-99060A59B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081"/>
            <a:ext cx="12192000" cy="27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3DBE5-AC99-4DC3-BF30-59E3E2DAF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331"/>
            <a:ext cx="12192000" cy="45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F64B8-FA58-451B-A97E-0A62A3D0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8279"/>
            <a:ext cx="12191998" cy="25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FBBBD-4D7F-4D57-86DD-8119535F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437"/>
            <a:ext cx="12192000" cy="36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7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BD8D5-FC24-4597-8AB0-6EEFD8CFB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049"/>
            <a:ext cx="12192000" cy="31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1B341-18C1-4B77-894D-7A8C28BD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8221"/>
            <a:ext cx="12191998" cy="20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F9BE6-64AA-419B-B80E-9518B66DF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798"/>
            <a:ext cx="12192000" cy="2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535B2-E980-46EA-8D61-87B952F1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448"/>
            <a:ext cx="12192000" cy="25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1ED61-AD1D-4C04-A88A-9051CB34C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859"/>
            <a:ext cx="12192000" cy="29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07BF0-317B-4EE2-A042-652DD749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838"/>
            <a:ext cx="12192000" cy="35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25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570B7-46FC-49D1-A05C-8C4FF364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2333"/>
            <a:ext cx="12191998" cy="26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2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46408-45BE-499E-9DD2-03B68D62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648"/>
            <a:ext cx="12192000" cy="33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89EA6-0193-43D0-B0B9-491AE477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990"/>
            <a:ext cx="12192000" cy="3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0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7BDC7-B0A9-44AB-99FF-D13B19695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026"/>
            <a:ext cx="12192000" cy="17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8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C285E-763E-4EE0-BDB5-422C7E092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110"/>
            <a:ext cx="12192000" cy="544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3514F-3129-4424-9C78-0404B32C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554"/>
            <a:ext cx="12192000" cy="31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9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22A08-F6B3-4AEC-A9A5-1ECEDDAF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478"/>
            <a:ext cx="12192000" cy="22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9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FDB8A-D85B-4FD4-B862-410441BC1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745"/>
            <a:ext cx="12192000" cy="31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8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B37C9-504D-4645-8350-8D0BC01D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298"/>
            <a:ext cx="12192000" cy="33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6A18C-DF16-40EC-889D-F370EDEF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026"/>
            <a:ext cx="12192000" cy="33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694FD-B0C4-40FF-BB21-4E67E08D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919"/>
            <a:ext cx="12192000" cy="32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C3AFA-75D5-4F03-851C-B6F5F2E27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035"/>
            <a:ext cx="12192000" cy="36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7E988-0A4C-49B0-B4A9-ADF2744C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6373"/>
            <a:ext cx="12191998" cy="39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7BEC0-5FEB-4146-9C8B-A4E0D84A2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710"/>
            <a:ext cx="12192000" cy="26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0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BAB05-299F-4478-9DE5-57755C47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051"/>
            <a:ext cx="12192000" cy="46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active</dc:creator>
  <cp:lastModifiedBy>active</cp:lastModifiedBy>
  <cp:revision>1</cp:revision>
  <dcterms:created xsi:type="dcterms:W3CDTF">2021-03-21T19:04:36Z</dcterms:created>
  <dcterms:modified xsi:type="dcterms:W3CDTF">2021-03-21T19:08:41Z</dcterms:modified>
</cp:coreProperties>
</file>