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BB9D-E33F-4CFF-8267-FCAFD2EB0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C0902-C614-4C21-A6C5-0FD66F8E0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EF03C-F690-4359-86E9-94C6181F2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E3BA-7B0A-41E4-BB48-60F754C1947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652BC-9709-4256-94A3-8D3948781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8725A-8378-43D8-AA1E-68CFC29B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4DB9-06E0-480C-A714-E5A7A5DF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0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6FF7A-6206-45E3-A7CB-56A0BD20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587957-5325-4052-9BE7-4E57A2A96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25F95-53FB-412E-94C5-5AE21C55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E3BA-7B0A-41E4-BB48-60F754C1947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FA857-D16F-4316-8C48-230805FB6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91641-23A4-43EF-9BAB-56542917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4DB9-06E0-480C-A714-E5A7A5DF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D71E46-CF3D-4C4A-8357-5B6012353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EED79-D907-49EC-BA11-9C307DC71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77630-1F62-47F5-ACED-C9EEBFEC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E3BA-7B0A-41E4-BB48-60F754C1947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C5374-13E9-4195-B62D-4AB4FA36A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2EADF-345A-4F5A-92E3-A8AC2878E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4DB9-06E0-480C-A714-E5A7A5DF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3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15B58-9AB7-469B-A6BE-4C7E7881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EABD0-9C36-4324-9E3C-F2401E198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75459-F9F4-497B-8DC8-B0298D12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E3BA-7B0A-41E4-BB48-60F754C1947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8C186-3B33-4384-83F8-5C68C27F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71328-6628-4EAC-982A-50FA2334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4DB9-06E0-480C-A714-E5A7A5DF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E89F-9A80-4752-99CB-5282DD15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C8D48-D439-4397-A378-4053D9E44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8B9C3-AD8E-419C-829A-923C59C5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E3BA-7B0A-41E4-BB48-60F754C1947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08D58-881A-4C92-8D00-E6E3E419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E497E-3184-49A6-9B1A-CD9A9FB7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4DB9-06E0-480C-A714-E5A7A5DF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6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9DB04-F903-4733-9817-F9F2507E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AA2CF-6A08-47A3-9B1B-C4FD5E844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AE490-0AF3-44AB-B35E-B59EC635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C62B1-CA93-44E7-91D4-3181DA7B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E3BA-7B0A-41E4-BB48-60F754C1947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3AD98-F559-4F49-859F-D0C7E8D4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22A55-E6EC-45B8-BDDE-39CC897D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4DB9-06E0-480C-A714-E5A7A5DF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7C52-C6B1-4EE2-BF48-2100C568F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FBA38-984C-46F4-BF9A-0C470029A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51522-10EC-4C03-B6A8-8FBF9561A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9FCA5-15AC-415D-92C5-4E39B6443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36D92F-0B3F-4F45-9D23-3330F70A5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88571C-12AE-4BEA-B788-105DDFB2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E3BA-7B0A-41E4-BB48-60F754C1947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6E80EE-C41F-445F-9CCE-2E2A5DA3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F2982C-792B-4257-8811-0CE310AE4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4DB9-06E0-480C-A714-E5A7A5DF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0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2B98-2231-4458-842F-0B0CEEA9D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6B3DA0-EE89-4B0D-BD16-4A511A5D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E3BA-7B0A-41E4-BB48-60F754C1947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686F8-4FB3-4CF9-BF24-3B4D436F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541E4-ED40-4017-A0E8-A89832D2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4DB9-06E0-480C-A714-E5A7A5DF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6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01F05-0D97-40E5-9BDC-770AD791D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E3BA-7B0A-41E4-BB48-60F754C1947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5F2C83-F828-45C6-A43F-59712502A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4966C-D4CE-4D1F-9F11-471319E92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4DB9-06E0-480C-A714-E5A7A5DF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5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AB62A-7EAE-4193-BE33-AD086FCD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2C0B5-A002-49C7-81C9-6A528A876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CBCBD-D695-421B-88A4-7BD53C381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91C93-8211-4A95-8E05-1480DB694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E3BA-7B0A-41E4-BB48-60F754C1947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CC82B-BA88-4ED0-A6A7-92BB8E89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2D9FD-ADA5-42C1-9F20-34EB79AD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4DB9-06E0-480C-A714-E5A7A5DF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2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D8B48-CA18-4406-9485-3A81F11D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0AA8E7-D299-41EC-BD4B-4BDE31AA7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D1F8D-B7C4-4091-B0EC-A0D4AB7CE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D2352-BD0A-474B-9440-D9F07C025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E3BA-7B0A-41E4-BB48-60F754C1947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840E8-8568-460B-88E0-71AD3E46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44872-AED7-431C-9474-C783D248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4DB9-06E0-480C-A714-E5A7A5DF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3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EF0FB0-2236-483F-890C-6837D8E7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F3680-8A9A-4B70-9FAC-BB256F2AB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52A2B-B3F8-4AEE-AC99-0F1A4DC0B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0E3BA-7B0A-41E4-BB48-60F754C1947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6B51F-F637-4B16-84B4-CF21AF5AF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2372B-EB09-47A1-B093-2CBDED631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A4DB9-06E0-480C-A714-E5A7A5DF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6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04E544-CBB8-4CEC-9309-3ED61C506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1992"/>
            <a:ext cx="12191998" cy="46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34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1135CA-A922-46CD-85D2-B0CB65EF9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1893"/>
            <a:ext cx="12192000" cy="347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32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A39798-B87B-4AE8-AB1C-18D00B2FB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475"/>
            <a:ext cx="121920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96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E4BF27-23A4-4736-9CE5-F05C2A103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049"/>
            <a:ext cx="12192000" cy="317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08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147AAF-4AEB-43D3-A2C1-7C508CBCD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4345"/>
            <a:ext cx="12192000" cy="266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89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D6C60C-694F-4921-9898-7BEF292B3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1090"/>
            <a:ext cx="12192000" cy="28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2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BAF61A-8E53-4F99-8BAF-F36D18BE8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213"/>
            <a:ext cx="12192000" cy="382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85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47F311-8CC7-4539-B39C-C5C97499D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6126"/>
            <a:ext cx="12192000" cy="324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76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F9D5DE-D600-4105-A4AD-11ED9A7A0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47297"/>
            <a:ext cx="12191998" cy="296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3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202651-F265-4FAD-A903-7D42E749C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298"/>
            <a:ext cx="12192000" cy="296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41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1E6493-5117-42D6-B21B-E04327544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270"/>
            <a:ext cx="12192000" cy="222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2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D790E1-3FA3-47C6-A824-656F5CF5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048"/>
            <a:ext cx="12192000" cy="28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43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C2CFB5-46FE-4C51-9EFF-2A0934922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612"/>
            <a:ext cx="12192000" cy="41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38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9B6684-F26B-400D-88CA-159DFBA8C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245"/>
            <a:ext cx="12192000" cy="410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72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9E5996-300C-49C3-9F84-BA992EBD5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732"/>
            <a:ext cx="12192000" cy="344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88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7E567E-37E7-4514-971D-5041EA8D6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044"/>
            <a:ext cx="12192000" cy="3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4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262700-D069-4D1F-AB96-D5D8CB56B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249"/>
            <a:ext cx="12192000" cy="379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67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A6F988-6F3E-49E8-935F-A774CA375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5519"/>
            <a:ext cx="12192000" cy="284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88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295C01-8086-4514-AE03-08437B2DE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954"/>
            <a:ext cx="12192000" cy="339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7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397379-BB3E-40F5-8D10-796D15A5D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496"/>
            <a:ext cx="12192000" cy="454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0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FD4193-969A-46E4-B710-66BE692F4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177"/>
            <a:ext cx="12192000" cy="46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92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F9859B-6BB8-4AC8-82C7-2F9E6C06D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9688"/>
            <a:ext cx="12192000" cy="287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7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82F230-CF4F-4D93-A745-4726AEBBC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888"/>
            <a:ext cx="12192000" cy="270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37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B6D2F0-FC99-49B7-8123-904F1F23F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306"/>
            <a:ext cx="12192000" cy="424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6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B49DFD-1072-4D39-9E9F-96D99C238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25"/>
            <a:ext cx="121920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47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30DDEA-9CEA-4383-8F2B-ED0E6F76B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28737"/>
            <a:ext cx="12191998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6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AB8839-BD57-4766-9A1C-D74B23057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676"/>
            <a:ext cx="12192000" cy="302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9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ABB6DA-0F24-4468-B511-783005A11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9961"/>
            <a:ext cx="12192000" cy="28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6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0DCD1-E69D-424B-A3D9-98DEB2904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1355"/>
            <a:ext cx="12192000" cy="27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6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E344E-B92F-4734-8CA1-B034AB2EB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518"/>
            <a:ext cx="12192000" cy="35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AA901-61FD-4B55-A563-EC8542B65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96404"/>
            <a:ext cx="12191998" cy="30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97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B0FC1-E4C0-4B2F-B6E6-DCE0F2DCA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936"/>
            <a:ext cx="12192000" cy="292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38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alia ahmed</dc:creator>
  <cp:lastModifiedBy>alia ahmed</cp:lastModifiedBy>
  <cp:revision>2</cp:revision>
  <dcterms:created xsi:type="dcterms:W3CDTF">2021-03-27T19:51:04Z</dcterms:created>
  <dcterms:modified xsi:type="dcterms:W3CDTF">2021-03-27T20:17:42Z</dcterms:modified>
</cp:coreProperties>
</file>